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11/16/2024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11/16/2024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>
                <a:latin typeface="Aptos Black" panose="020B0004020202020204" pitchFamily="34" charset="0"/>
              </a:rPr>
              <a:t>关键字与标识符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9EE92-87FA-AE25-91D4-F074A1FB5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19" y="2063229"/>
            <a:ext cx="8974733" cy="4399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178</TotalTime>
  <Words>205</Words>
  <Application>Microsoft Office PowerPoint</Application>
  <PresentationFormat>Custom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14</cp:revision>
  <dcterms:created xsi:type="dcterms:W3CDTF">2024-11-16T09:47:35Z</dcterms:created>
  <dcterms:modified xsi:type="dcterms:W3CDTF">2024-11-16T12:49:59Z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